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63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93045" autoAdjust="0"/>
  </p:normalViewPr>
  <p:slideViewPr>
    <p:cSldViewPr snapToGrid="0" snapToObjects="1">
      <p:cViewPr>
        <p:scale>
          <a:sx n="70" d="100"/>
          <a:sy n="70" d="100"/>
        </p:scale>
        <p:origin x="-75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4105-7037-467B-882A-EE2DC1F98122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BB0A0-8C3F-4752-B4B8-0EB2CAA16A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82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0A0-8C3F-4752-B4B8-0EB2CAA16A43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59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0A0-8C3F-4752-B4B8-0EB2CAA16A43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10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9CD254-A7CA-B34A-9F33-8E1315576698}" type="datetimeFigureOut">
              <a:rPr lang="es-AR" smtClean="0"/>
              <a:t>07/03/2024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BB674E-1E64-564D-B2B2-CADEA1341937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9246" y="2750679"/>
            <a:ext cx="8293326" cy="253637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Concurso de </a:t>
            </a:r>
            <a:r>
              <a:rPr lang="es-A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póster</a:t>
            </a:r>
            <a:br>
              <a:rPr lang="es-A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2024 - 2025</a:t>
            </a:r>
            <a:r>
              <a:rPr lang="es-A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A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Sugerencias </a:t>
            </a:r>
            <a:r>
              <a:rPr lang="es-AR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 </a:t>
            </a:r>
            <a:r>
              <a:rPr lang="es-A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estudiantes  </a:t>
            </a:r>
            <a:r>
              <a:rPr lang="es-AR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9 a 11 </a:t>
            </a:r>
            <a:r>
              <a:rPr lang="es-A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años</a:t>
            </a:r>
            <a:br>
              <a:rPr lang="es-A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s-A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60028" y="5287050"/>
            <a:ext cx="59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sugerimos los siguientes pasos</a:t>
            </a:r>
          </a:p>
          <a:p>
            <a:endParaRPr lang="es-AR" dirty="0"/>
          </a:p>
        </p:txBody>
      </p:sp>
      <p:sp>
        <p:nvSpPr>
          <p:cNvPr id="7" name="6 Flecha derecha"/>
          <p:cNvSpPr/>
          <p:nvPr/>
        </p:nvSpPr>
        <p:spPr>
          <a:xfrm>
            <a:off x="10352315" y="5287050"/>
            <a:ext cx="1524000" cy="370115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6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881636C-D367-E746-9DD6-C4103FD3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81" y="93192"/>
            <a:ext cx="800657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AR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AR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Tema</a:t>
            </a:r>
            <a:endParaRPr lang="es-AR" sz="4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ACCE4AAE-476D-7449-B5D7-8C1606F756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2949" y="2068550"/>
            <a:ext cx="4176137" cy="38115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1-Elige un Tema:</a:t>
            </a: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Piensa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algo que te gustaría saber más. ¿Qué te da curiosidad?</a:t>
            </a:r>
          </a:p>
          <a:p>
            <a:endParaRPr lang="es-A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34" y="2790986"/>
            <a:ext cx="5465423" cy="30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1" y="4335562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6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F87D9E-50F0-A445-9091-EFAD69BC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/>
            <a: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A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A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Datos</a:t>
            </a:r>
            <a:endParaRPr lang="es-A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82" y="4361512"/>
            <a:ext cx="3726745" cy="20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909CFA7-831F-7F4B-ABE0-D08099C4F9E0}"/>
              </a:ext>
            </a:extLst>
          </p:cNvPr>
          <p:cNvSpPr/>
          <p:nvPr/>
        </p:nvSpPr>
        <p:spPr>
          <a:xfrm>
            <a:off x="5469841" y="1933491"/>
            <a:ext cx="5844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2-Recolecta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Planea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puedes obtener información sobre tu tema.</a:t>
            </a:r>
          </a:p>
          <a:p>
            <a:pPr algn="just">
              <a:spcAft>
                <a:spcPts val="0"/>
              </a:spcAft>
            </a:pP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 ideas con tus amigos u observa lo que sucede a tu alrededor.</a:t>
            </a:r>
          </a:p>
          <a:p>
            <a:pPr algn="ctr"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¡Recuerda que registrar en tablas los datos hace todo más interesante y ordenado!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217757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2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2469D-CC58-7D43-8FBD-7F4099A1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27" y="1295400"/>
            <a:ext cx="6474248" cy="339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1FB3BC1-A37E-FB4F-9EF3-28226A11F8AA}"/>
              </a:ext>
            </a:extLst>
          </p:cNvPr>
          <p:cNvSpPr/>
          <p:nvPr/>
        </p:nvSpPr>
        <p:spPr>
          <a:xfrm>
            <a:off x="252549" y="1524680"/>
            <a:ext cx="541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Datos Divertidos:</a:t>
            </a:r>
          </a:p>
          <a:p>
            <a:pPr>
              <a:spcAft>
                <a:spcPts val="0"/>
              </a:spcAft>
            </a:pP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Usa colores y formas para hacer que tus datos sean llamativos.</a:t>
            </a:r>
          </a:p>
          <a:p>
            <a:pPr>
              <a:spcAft>
                <a:spcPts val="0"/>
              </a:spcAft>
            </a:pPr>
            <a:endParaRPr lang="es-AR" sz="32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AR" sz="32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AR" sz="32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¿Puedes hacer un gráfico con tus datos? ¡Hazlo colorido y divertido!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29" y="4757496"/>
            <a:ext cx="2833671" cy="19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21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AF0097-8845-2C48-BA5C-AE5B130F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23B3725-7B59-AE4A-B19A-585608686E84}"/>
              </a:ext>
            </a:extLst>
          </p:cNvPr>
          <p:cNvSpPr/>
          <p:nvPr/>
        </p:nvSpPr>
        <p:spPr>
          <a:xfrm>
            <a:off x="0" y="138957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Descubre Cosas Nuevas:</a:t>
            </a:r>
          </a:p>
          <a:p>
            <a:pPr algn="just"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Mira tus gráficos y observa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cómo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comportan los datos.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¿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encontrar algo            </a:t>
            </a:r>
          </a:p>
          <a:p>
            <a:pPr algn="just"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sorprendente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es-AR" sz="32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AR" sz="32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cambia? ¿Hay algo que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quieras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contar a tus amigos </a:t>
            </a:r>
            <a:endParaRPr lang="es-AR" sz="32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sobre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 descubrimientos 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96" y="1088618"/>
            <a:ext cx="3834716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42" y="3966179"/>
            <a:ext cx="2638732" cy="31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1E3B67-8975-BB4D-B036-EA8FA844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D9F6183-2C45-EE43-9324-358F44A29A3E}"/>
              </a:ext>
            </a:extLst>
          </p:cNvPr>
          <p:cNvSpPr/>
          <p:nvPr/>
        </p:nvSpPr>
        <p:spPr>
          <a:xfrm>
            <a:off x="272143" y="1519535"/>
            <a:ext cx="55662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Explica Tu Póster:</a:t>
            </a: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Piensa en lo que has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descubierto 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aprendido</a:t>
            </a: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endParaRPr lang="es-AR" sz="32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AR" sz="32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AR" sz="32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AR" sz="32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¿</a:t>
            </a:r>
            <a:r>
              <a:rPr lang="es-AR" sz="3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puedes concluir?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1518251"/>
            <a:ext cx="3320109" cy="240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70" y="3922736"/>
            <a:ext cx="4770120" cy="2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320EA7-938D-8745-973E-F1D499BF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40" y="1319900"/>
            <a:ext cx="1158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Diseño</a:t>
            </a:r>
            <a:r>
              <a:rPr lang="es-AR" dirty="0"/>
              <a:t> 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667A92-A1FC-F043-ADC3-BBF884AF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091" y="1730322"/>
            <a:ext cx="11037411" cy="5290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4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hagas tu póster ISLP, recuerda que es como contar una historia </a:t>
            </a:r>
            <a:endParaRPr lang="es-AR" sz="24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AR" sz="24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</a:t>
            </a:r>
            <a:r>
              <a:rPr lang="es-AR" sz="24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aprendiste</a:t>
            </a:r>
            <a:r>
              <a:rPr lang="es-AR" sz="24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AR" sz="24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4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4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4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4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4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400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AR" sz="2400" b="1" dirty="0" smtClean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AR" sz="2400" b="1" dirty="0" smtClean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s-AR" sz="24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todos entenderán tu súper historia sobre lo que descubriste.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s-AR" sz="2400" dirty="0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09" y="2016585"/>
            <a:ext cx="1461098" cy="243516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58057"/>
            <a:ext cx="12193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81419"/>
              </p:ext>
            </p:extLst>
          </p:nvPr>
        </p:nvGraphicFramePr>
        <p:xfrm>
          <a:off x="1206091" y="2845190"/>
          <a:ext cx="9886452" cy="27282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886452"/>
              </a:tblGrid>
              <a:tr h="33745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AR" sz="1800" b="1" dirty="0" err="1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Pónle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nombre a esa historia y será el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TÍTULO 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tu póster.</a:t>
                      </a:r>
                    </a:p>
                  </a:txBody>
                  <a:tcPr>
                    <a:noFill/>
                  </a:tcPr>
                </a:tc>
              </a:tr>
              <a:tr h="433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necesitas poner todo, solo lo más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IMPORTANTE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</a:tr>
              <a:tr h="374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 , TABLAS Y GRÁFICOS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bonitos para que sea divertido de ver. </a:t>
                      </a:r>
                    </a:p>
                  </a:txBody>
                  <a:tcPr/>
                </a:tc>
              </a:tr>
              <a:tr h="907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TEXTO 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ser simple, como si estuvieras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contando una historia 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corta sobre tus datos y lo que descubriste.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pongas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demasiadas 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cosas, ¡recuerda que el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 es limitado 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póster!</a:t>
                      </a:r>
                    </a:p>
                  </a:txBody>
                  <a:tcPr/>
                </a:tc>
              </a:tr>
              <a:tr h="567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Elige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los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gráfico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que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muestren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mejor tus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ponles un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título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un pequeño </a:t>
                      </a:r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comentario</a:t>
                      </a:r>
                      <a:r>
                        <a:rPr lang="es-AR" sz="1800" b="1" dirty="0" smtClean="0">
                          <a:solidFill>
                            <a:srgbClr val="FF33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explicar lo que muestran.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876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302</Words>
  <Application>Microsoft Office PowerPoint</Application>
  <PresentationFormat>Personalizado</PresentationFormat>
  <Paragraphs>54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Concurso de póster 2024 - 2025   Sugerencias para estudiantes  de 9 a 11 años </vt:lpstr>
      <vt:lpstr>  Tema</vt:lpstr>
      <vt:lpstr>  Datos</vt:lpstr>
      <vt:lpstr>Presentación de PowerPoint</vt:lpstr>
      <vt:lpstr>Presentación de PowerPoint</vt:lpstr>
      <vt:lpstr>Presentación de PowerPoint</vt:lpstr>
      <vt:lpstr>Diseño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de póster  Sugerencias para estudiantes de 9 a 11 años</dc:title>
  <dc:creator>Adriana D´Amelio</dc:creator>
  <cp:lastModifiedBy>Luffi</cp:lastModifiedBy>
  <cp:revision>14</cp:revision>
  <dcterms:created xsi:type="dcterms:W3CDTF">2024-02-22T13:30:19Z</dcterms:created>
  <dcterms:modified xsi:type="dcterms:W3CDTF">2024-03-08T01:25:00Z</dcterms:modified>
</cp:coreProperties>
</file>